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_rels/slideLayout3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6.xml.rels" ContentType="application/vnd.openxmlformats-package.relationships+xml"/>
  <Override PartName="/ppt/slideLayouts/slideLayout2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9.png" ContentType="image/png"/>
  <Override PartName="/ppt/media/image10.png" ContentType="image/png"/>
  <Override PartName="/ppt/media/image13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53305F9-E5F1-4402-B784-724BEC6F578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BA4134-5A44-4F4B-8E74-72AE5A1BFE4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686C17-C52F-4E73-8573-5D593B30381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0907A5-95CA-4111-9395-F47D47C2140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B96FC41-0DA1-47F0-BCCD-4617606EB4C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9989BFF-6B18-416C-97D8-60920AA4978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5FF0505-FB42-4ECC-B312-AC82183B24C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925D8AF-EC26-41AA-9A00-51E99C663EC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02DF25C-2BF6-4E91-B570-1228D07469B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1640" cy="58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7FC0EA8-78D0-4BCD-BA27-7ED4C56CFB8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305D29C-D285-4005-904D-708FBFE8D7D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2BCF8C0-A9C0-4D0D-962C-05F58CB0E39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7D43E08-C702-4611-87CF-8A19EF7E9C0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9E575ED-2554-4085-B12B-B38911A976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0D25967-FA17-4D5C-8A70-244EF9F42C4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33C7E45-782E-4716-906F-F030A4DE661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7023149-982A-46B1-B6C1-BAD276C9450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E0D904B-447B-4198-A3A2-DB9621D5187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69C2765-186C-4AF5-A310-6CBE566FD16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562B6A1-C45C-49AC-A6F0-D874A14E6F0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016D930-60F9-49A2-AC1E-277096A31A1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2C080A2-B37A-43E0-BAC7-60618E3B56F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2B6B1F-E252-45E7-AD5B-BC5DC0773A9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1640" cy="58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1F087E4-47EE-41D4-9D38-5030F009F46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B5EEE0B-C558-4BA3-93CC-7E1DB5BC24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5662D0B-7C40-46E1-9D3A-58DB0BA9B2D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694C846-64DD-4D2C-97A4-DE6895C8048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5C8DB6A-0516-4757-A711-FEAAC061905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4118F49-B253-45DD-982F-CD4F35D6D83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65116FA-23BE-47B1-894B-C7035AA2E88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A3DDC20-9158-4CD8-AE04-7771D08BC55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7AB5827-7BCD-493C-8976-F52EFAA8A2A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D236A69-E2AB-4104-83BF-87C9647D3FA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6981086-321E-4B28-9670-AD130DB189B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41C6729-4FF9-4A7C-A08C-4FAB3CF06BB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7292F52-2D18-4F52-91D9-DE26AEC3941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1640" cy="58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D744403-9AB7-40D9-A8AF-10DF6A64AE4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51D37F5-978B-4E5E-8F3C-DEFAA6C7638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E5F48E4-D301-42A4-B32D-4F2C4D00049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CE8ABAC-10C9-4453-A075-90981AA014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4AEF4C9-BDF4-4D71-B8B6-93309A13ECC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ABE6268-A362-4257-97DB-8116918AB5C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4E2F29D-AED8-4814-A441-22F641DE56D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B7E9A90-C9EC-49C0-A9E7-7BD57C300C4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1640" cy="58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96F6DF7-39D3-490D-A359-0016FF19E14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1BCDD09-7ED1-41FD-BCE1-45C1ECDE14A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2CA3D55-150C-47A6-84ED-29F0347869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A644FF-76D5-4C64-B0B4-8402A1D68C4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586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GB" sz="586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3168000"/>
            <a:ext cx="9071640" cy="367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7000"/>
          </a:bodyPr>
          <a:p>
            <a:pPr marL="419040" indent="-314280">
              <a:spcBef>
                <a:spcPts val="188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42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GB" sz="4200" spc="-1" strike="noStrike">
              <a:solidFill>
                <a:srgbClr val="ffffff"/>
              </a:solidFill>
              <a:latin typeface="Arial"/>
            </a:endParaRPr>
          </a:p>
          <a:p>
            <a:pPr lvl="1" marL="838080" indent="-314280">
              <a:spcBef>
                <a:spcPts val="1511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  <a:p>
            <a:pPr lvl="2" marL="1257120" indent="-279360">
              <a:spcBef>
                <a:spcPts val="113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ffffff"/>
              </a:solidFill>
              <a:latin typeface="Arial"/>
            </a:endParaRPr>
          </a:p>
          <a:p>
            <a:pPr lvl="3" marL="1676160" indent="-209520">
              <a:spcBef>
                <a:spcPts val="75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lvl="4" marL="2095200" indent="-20952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66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GB" sz="2660" spc="-1" strike="noStrike">
              <a:solidFill>
                <a:srgbClr val="ffffff"/>
              </a:solidFill>
              <a:latin typeface="Arial"/>
            </a:endParaRPr>
          </a:p>
          <a:p>
            <a:pPr lvl="5" marL="2514240" indent="-209520">
              <a:spcBef>
                <a:spcPts val="502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55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GB" sz="3550" spc="-1" strike="noStrike">
              <a:solidFill>
                <a:srgbClr val="ffffff"/>
              </a:solidFill>
              <a:latin typeface="Arial"/>
            </a:endParaRPr>
          </a:p>
          <a:p>
            <a:pPr lvl="6" marL="2933280" indent="-209520">
              <a:spcBef>
                <a:spcPts val="666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473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GB" sz="473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6886440"/>
            <a:ext cx="234828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ffffff"/>
                </a:solidFill>
                <a:latin typeface="Arial"/>
              </a:rPr>
              <a:t>&lt;date/time&gt;</a:t>
            </a: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6886440"/>
            <a:ext cx="319500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6886440"/>
            <a:ext cx="234828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buNone/>
            </a:pPr>
            <a:fld id="{A7D8E3C6-A3D3-45D2-8F44-6366C3214135}" type="slidenum">
              <a:rPr b="0" lang="en-GB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GB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6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66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55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355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50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473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47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504000" y="688680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7227360" y="688680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</a:pPr>
            <a:fld id="{AF1CD1AE-BB6D-42E6-A345-8D7D68C14F4A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586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GB" sz="586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3168000"/>
            <a:ext cx="9071640" cy="367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7000"/>
          </a:bodyPr>
          <a:p>
            <a:pPr marL="419040" indent="-314280">
              <a:spcBef>
                <a:spcPts val="188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42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GB" sz="4200" spc="-1" strike="noStrike">
              <a:solidFill>
                <a:srgbClr val="ffffff"/>
              </a:solidFill>
              <a:latin typeface="Arial"/>
            </a:endParaRPr>
          </a:p>
          <a:p>
            <a:pPr lvl="1" marL="838080" indent="-314280">
              <a:spcBef>
                <a:spcPts val="1511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  <a:p>
            <a:pPr lvl="2" marL="1257120" indent="-279360">
              <a:spcBef>
                <a:spcPts val="113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ffffff"/>
              </a:solidFill>
              <a:latin typeface="Arial"/>
            </a:endParaRPr>
          </a:p>
          <a:p>
            <a:pPr lvl="3" marL="1676160" indent="-209520">
              <a:spcBef>
                <a:spcPts val="75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lvl="4" marL="2095200" indent="-20952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66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GB" sz="2660" spc="-1" strike="noStrike">
              <a:solidFill>
                <a:srgbClr val="ffffff"/>
              </a:solidFill>
              <a:latin typeface="Arial"/>
            </a:endParaRPr>
          </a:p>
          <a:p>
            <a:pPr lvl="5" marL="2514240" indent="-209520">
              <a:spcBef>
                <a:spcPts val="502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55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GB" sz="3550" spc="-1" strike="noStrike">
              <a:solidFill>
                <a:srgbClr val="ffffff"/>
              </a:solidFill>
              <a:latin typeface="Arial"/>
            </a:endParaRPr>
          </a:p>
          <a:p>
            <a:pPr lvl="6" marL="2933280" indent="-209520">
              <a:spcBef>
                <a:spcPts val="666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473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GB" sz="473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7"/>
          </p:nvPr>
        </p:nvSpPr>
        <p:spPr>
          <a:xfrm>
            <a:off x="504000" y="6886440"/>
            <a:ext cx="234828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ffffff"/>
                </a:solidFill>
                <a:latin typeface="Arial"/>
              </a:rPr>
              <a:t>&lt;date/time&gt;</a:t>
            </a: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8"/>
          </p:nvPr>
        </p:nvSpPr>
        <p:spPr>
          <a:xfrm>
            <a:off x="3447360" y="6886440"/>
            <a:ext cx="319500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 idx="9"/>
          </p:nvPr>
        </p:nvSpPr>
        <p:spPr>
          <a:xfrm>
            <a:off x="7227360" y="6886440"/>
            <a:ext cx="234828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buNone/>
            </a:pPr>
            <a:fld id="{6339EF41-D7DC-424F-A61B-63E209EE8951}" type="slidenum">
              <a:rPr b="0" lang="en-GB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GB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6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66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55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355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50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473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47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0"/>
          </p:nvPr>
        </p:nvSpPr>
        <p:spPr>
          <a:xfrm>
            <a:off x="504000" y="688680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 idx="11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 idx="12"/>
          </p:nvPr>
        </p:nvSpPr>
        <p:spPr>
          <a:xfrm>
            <a:off x="7227360" y="688680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</a:pPr>
            <a:fld id="{65DF6DF0-2AD5-4027-B4BD-1D1051F58088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5860" spc="-1" strike="noStrike">
                <a:solidFill>
                  <a:srgbClr val="ffffff"/>
                </a:solidFill>
                <a:latin typeface="Arial"/>
              </a:rPr>
              <a:t>Factors Influencing the Location of Production</a:t>
            </a:r>
            <a:endParaRPr b="0" lang="en-GB" sz="586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640" cy="367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BENEDEK László</a:t>
            </a: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marL="432000" indent="0" algn="ctr">
              <a:spcBef>
                <a:spcPts val="1412"/>
              </a:spcBef>
              <a:buNone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Thank you for your attention!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Overview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Availability of Resources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Infrastructure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Market Access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Government Policies and Regulations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Competition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Cultural and Social Factors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1412"/>
              </a:spcBef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Availability of Resources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Raw materials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Labor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Energy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4860000" y="1243440"/>
            <a:ext cx="4876560" cy="4876560"/>
          </a:xfrm>
          <a:prstGeom prst="rect">
            <a:avLst/>
          </a:prstGeom>
          <a:ln w="18000">
            <a:noFill/>
          </a:ln>
        </p:spPr>
      </p:pic>
      <p:pic>
        <p:nvPicPr>
          <p:cNvPr id="171" name="" descr=""/>
          <p:cNvPicPr/>
          <p:nvPr/>
        </p:nvPicPr>
        <p:blipFill>
          <a:blip r:embed="rId2"/>
          <a:stretch/>
        </p:blipFill>
        <p:spPr>
          <a:xfrm>
            <a:off x="4663440" y="1783440"/>
            <a:ext cx="4876560" cy="4876560"/>
          </a:xfrm>
          <a:prstGeom prst="rect">
            <a:avLst/>
          </a:prstGeom>
          <a:ln w="18000">
            <a:noFill/>
          </a:ln>
        </p:spPr>
      </p:pic>
      <p:pic>
        <p:nvPicPr>
          <p:cNvPr id="172" name="" descr=""/>
          <p:cNvPicPr/>
          <p:nvPr/>
        </p:nvPicPr>
        <p:blipFill>
          <a:blip r:embed="rId3"/>
          <a:stretch/>
        </p:blipFill>
        <p:spPr>
          <a:xfrm>
            <a:off x="3960000" y="2160000"/>
            <a:ext cx="4876560" cy="487656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Infrastructure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Transportation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Communication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Energy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4699080" y="1276560"/>
            <a:ext cx="4876560" cy="4876560"/>
          </a:xfrm>
          <a:prstGeom prst="rect">
            <a:avLst/>
          </a:prstGeom>
          <a:ln w="18000">
            <a:noFill/>
          </a:ln>
        </p:spPr>
      </p:pic>
      <p:pic>
        <p:nvPicPr>
          <p:cNvPr id="176" name="" descr=""/>
          <p:cNvPicPr/>
          <p:nvPr/>
        </p:nvPicPr>
        <p:blipFill>
          <a:blip r:embed="rId2"/>
          <a:stretch/>
        </p:blipFill>
        <p:spPr>
          <a:xfrm>
            <a:off x="3960000" y="2340000"/>
            <a:ext cx="5302800" cy="3867840"/>
          </a:xfrm>
          <a:prstGeom prst="rect">
            <a:avLst/>
          </a:prstGeom>
          <a:ln w="18000">
            <a:noFill/>
          </a:ln>
        </p:spPr>
      </p:pic>
      <p:pic>
        <p:nvPicPr>
          <p:cNvPr id="177" name="" descr=""/>
          <p:cNvPicPr/>
          <p:nvPr/>
        </p:nvPicPr>
        <p:blipFill>
          <a:blip r:embed="rId3"/>
          <a:stretch/>
        </p:blipFill>
        <p:spPr>
          <a:xfrm>
            <a:off x="3960000" y="2323440"/>
            <a:ext cx="4876560" cy="487656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Market access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Target customers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Suppliers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4843440" y="1276560"/>
            <a:ext cx="4876560" cy="4876560"/>
          </a:xfrm>
          <a:prstGeom prst="rect">
            <a:avLst/>
          </a:prstGeom>
          <a:ln w="18000">
            <a:noFill/>
          </a:ln>
        </p:spPr>
      </p:pic>
      <p:pic>
        <p:nvPicPr>
          <p:cNvPr id="181" name="" descr=""/>
          <p:cNvPicPr/>
          <p:nvPr/>
        </p:nvPicPr>
        <p:blipFill>
          <a:blip r:embed="rId2"/>
          <a:stretch/>
        </p:blipFill>
        <p:spPr>
          <a:xfrm>
            <a:off x="3960000" y="2323440"/>
            <a:ext cx="4876560" cy="487656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3" dur="indefinite" restart="never" nodeType="tmRoot">
          <p:childTnLst>
            <p:seq>
              <p:cTn id="104" dur="indefinite" nodeType="mainSeq"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500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Government policies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5829480" y="1260000"/>
            <a:ext cx="4250520" cy="3060000"/>
          </a:xfrm>
          <a:prstGeom prst="rect">
            <a:avLst/>
          </a:prstGeom>
          <a:ln w="18000">
            <a:noFill/>
          </a:ln>
        </p:spPr>
      </p:pic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Tax incentives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Labor laws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Environmental regulations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" descr=""/>
          <p:cNvPicPr/>
          <p:nvPr/>
        </p:nvPicPr>
        <p:blipFill>
          <a:blip r:embed="rId2"/>
          <a:stretch/>
        </p:blipFill>
        <p:spPr>
          <a:xfrm>
            <a:off x="4766040" y="3600000"/>
            <a:ext cx="4773960" cy="358020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5" dur="indefinite" restart="never" nodeType="tmRoot">
          <p:childTnLst>
            <p:seq>
              <p:cTn id="126" dur="indefinite" nodeType="mainSeq">
                <p:childTnLst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1" dur="5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5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1" dur="500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500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Competition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Nearer?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Similar resources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Established markets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Farther?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Less competition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Cheaper labor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3" dur="indefinite" restart="never" nodeType="tmRoot">
          <p:childTnLst>
            <p:seq>
              <p:cTn id="154" dur="indefinite" nodeType="mainSeq">
                <p:childTnLst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9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5" dur="500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" dur="500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1" dur="500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" dur="500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7" dur="50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" dur="50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3" dur="500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500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9" dur="500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0" dur="500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Cultural and social factors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Language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Customs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Lifestyles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" descr=""/>
          <p:cNvPicPr/>
          <p:nvPr/>
        </p:nvPicPr>
        <p:blipFill>
          <a:blip r:embed="rId1"/>
          <a:stretch/>
        </p:blipFill>
        <p:spPr>
          <a:xfrm>
            <a:off x="4699080" y="1423440"/>
            <a:ext cx="4876560" cy="487656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1" dur="indefinite" restart="never" nodeType="tmRoot">
          <p:childTnLst>
            <p:seq>
              <p:cTn id="192" dur="indefinite" nodeType="mainSeq">
                <p:childTnLst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7" dur="5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5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3" dur="500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500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9" dur="500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0" dur="500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Conclusion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Many factors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Depends on the company’s needs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Efficiency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Profits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3600000" y="2880000"/>
            <a:ext cx="4680000" cy="468000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1" dur="indefinite" restart="never" nodeType="tmRoot">
          <p:childTnLst>
            <p:seq>
              <p:cTn id="212" dur="indefinite" nodeType="mainSeq">
                <p:childTnLst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7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3" dur="5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4" dur="5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9" dur="50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0" dur="50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5" dur="5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6" dur="5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Application>LibreOffice/7.5.0.3$Linux_X86_64 LibreOffice_project/50$Build-3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2023-02-26T19:28:20Z</dcterms:created>
  <dc:creator/>
  <dc:description/>
  <dc:language>en-GB</dc:language>
  <cp:lastModifiedBy/>
  <dcterms:modified xsi:type="dcterms:W3CDTF">2023-02-26T20:45:15Z</dcterms:modified>
  <cp:revision>4</cp:revision>
  <dc:subject/>
  <dc:title>Blueprint Plans</dc:title>
</cp:coreProperties>
</file>